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60" r:id="rId4"/>
    <p:sldId id="266" r:id="rId5"/>
    <p:sldId id="269" r:id="rId6"/>
    <p:sldId id="259" r:id="rId7"/>
    <p:sldId id="258" r:id="rId8"/>
    <p:sldId id="261" r:id="rId9"/>
    <p:sldId id="262" r:id="rId10"/>
    <p:sldId id="263" r:id="rId11"/>
    <p:sldId id="264" r:id="rId12"/>
    <p:sldId id="265" r:id="rId13"/>
    <p:sldId id="267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0EB9"/>
    <a:srgbClr val="EC14B3"/>
    <a:srgbClr val="C3C63A"/>
    <a:srgbClr val="37C9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6" autoAdjust="0"/>
    <p:restoredTop sz="94660"/>
  </p:normalViewPr>
  <p:slideViewPr>
    <p:cSldViewPr snapToGrid="0">
      <p:cViewPr varScale="1">
        <p:scale>
          <a:sx n="72" d="100"/>
          <a:sy n="72" d="100"/>
        </p:scale>
        <p:origin x="90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8534EE-B794-4ED2-B8CC-B196733FFDC2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3C79465-6343-4A37-929B-65288B626936}">
      <dgm:prSet phldrT="[Text]"/>
      <dgm:spPr>
        <a:solidFill>
          <a:srgbClr val="0070C0"/>
        </a:solidFill>
      </dgm:spPr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দাম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9BFDC6A-0C61-4117-AE71-168FEE6CEC37}" type="parTrans" cxnId="{04FE16EF-36A9-4CD3-9772-87158D06AF45}">
      <dgm:prSet/>
      <dgm:spPr/>
      <dgm:t>
        <a:bodyPr/>
        <a:lstStyle/>
        <a:p>
          <a:endParaRPr lang="en-US"/>
        </a:p>
      </dgm:t>
    </dgm:pt>
    <dgm:pt modelId="{E5D966DC-9FE9-47A5-A381-526E034BE22D}" type="sibTrans" cxnId="{04FE16EF-36A9-4CD3-9772-87158D06AF45}">
      <dgm:prSet/>
      <dgm:spPr/>
      <dgm:t>
        <a:bodyPr/>
        <a:lstStyle/>
        <a:p>
          <a:endParaRPr lang="en-US"/>
        </a:p>
      </dgm:t>
    </dgm:pt>
    <dgm:pt modelId="{6D6B0AEB-A496-4607-8556-E0450F92B5FB}">
      <dgm:prSet phldrT="[Text]" custT="1"/>
      <dgm:spPr>
        <a:solidFill>
          <a:srgbClr val="FFC000"/>
        </a:solidFill>
      </dgm:spPr>
      <dgm:t>
        <a:bodyPr/>
        <a:lstStyle/>
        <a:p>
          <a:r>
            <a:rPr lang="bn-IN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কমেছে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93A676D-CF57-4BC7-BB81-C0E637913B06}" type="parTrans" cxnId="{B66DEB77-2FD2-45D2-87D3-C11971E76166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382B04A5-91DA-4D7D-9D89-DA79EE21ED99}" type="sibTrans" cxnId="{B66DEB77-2FD2-45D2-87D3-C11971E76166}">
      <dgm:prSet/>
      <dgm:spPr/>
      <dgm:t>
        <a:bodyPr/>
        <a:lstStyle/>
        <a:p>
          <a:endParaRPr lang="en-US"/>
        </a:p>
      </dgm:t>
    </dgm:pt>
    <dgm:pt modelId="{74043CD6-4F42-4B10-A9DD-388923EF3BA8}">
      <dgm:prSet phldrT="[Text]" custT="1"/>
      <dgm:spPr>
        <a:solidFill>
          <a:srgbClr val="C20EB9"/>
        </a:solidFill>
      </dgm:spPr>
      <dgm:t>
        <a:bodyPr/>
        <a:lstStyle/>
        <a:p>
          <a:r>
            <a:rPr lang="bn-IN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মন ভারি 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7A678CE-CBA9-42BE-8709-F1676D5D4CAC}" type="parTrans" cxnId="{50EDD0F0-D01E-4110-AE6B-099C3E958081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83816006-DE67-4685-B007-F4812EB08571}" type="sibTrans" cxnId="{50EDD0F0-D01E-4110-AE6B-099C3E958081}">
      <dgm:prSet/>
      <dgm:spPr/>
      <dgm:t>
        <a:bodyPr/>
        <a:lstStyle/>
        <a:p>
          <a:endParaRPr lang="en-US"/>
        </a:p>
      </dgm:t>
    </dgm:pt>
    <dgm:pt modelId="{9901863D-A999-4F05-B8A7-4B37E41C23BE}">
      <dgm:prSet phldrT="[Text]"/>
      <dgm:spPr>
        <a:solidFill>
          <a:srgbClr val="002060"/>
        </a:solidFill>
      </dgm:spPr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খুসি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CB22227-6BD7-4615-AE3F-B5755FEFC579}" type="parTrans" cxnId="{2C299232-659F-40D8-9661-B3997E69CCA8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CD8EC7AF-88E5-4619-9B90-CB9042074C2C}" type="sibTrans" cxnId="{2C299232-659F-40D8-9661-B3997E69CCA8}">
      <dgm:prSet/>
      <dgm:spPr/>
      <dgm:t>
        <a:bodyPr/>
        <a:lstStyle/>
        <a:p>
          <a:endParaRPr lang="en-US"/>
        </a:p>
      </dgm:t>
    </dgm:pt>
    <dgm:pt modelId="{5FF3ADF6-D063-4F7A-ACB1-09607E06B2FE}">
      <dgm:prSet phldrT="[Text]"/>
      <dgm:spPr>
        <a:solidFill>
          <a:srgbClr val="00B0F0"/>
        </a:solidFill>
      </dgm:spPr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বেড়েছে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2D7934C-42DB-4682-84FE-5FEB099B5576}" type="parTrans" cxnId="{593D8F1E-5BDC-4B83-9758-E29A14327818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F801CD23-4E9F-4048-88E5-09A9A4AAE041}" type="sibTrans" cxnId="{593D8F1E-5BDC-4B83-9758-E29A14327818}">
      <dgm:prSet/>
      <dgm:spPr/>
      <dgm:t>
        <a:bodyPr/>
        <a:lstStyle/>
        <a:p>
          <a:endParaRPr lang="en-US"/>
        </a:p>
      </dgm:t>
    </dgm:pt>
    <dgm:pt modelId="{1A5B7C54-F50A-4C71-AEEC-60A71E315221}" type="pres">
      <dgm:prSet presAssocID="{2C8534EE-B794-4ED2-B8CC-B196733FFDC2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DE2CD30-6545-4893-AE20-E41F2F4CB282}" type="pres">
      <dgm:prSet presAssocID="{F3C79465-6343-4A37-929B-65288B626936}" presName="centerShape" presStyleLbl="node0" presStyleIdx="0" presStyleCnt="1" custLinFactNeighborX="16283" custLinFactNeighborY="37514"/>
      <dgm:spPr/>
    </dgm:pt>
    <dgm:pt modelId="{126EE4B4-2F6A-43B5-AFEC-7A2C591CA217}" type="pres">
      <dgm:prSet presAssocID="{193A676D-CF57-4BC7-BB81-C0E637913B06}" presName="parTrans" presStyleLbl="sibTrans2D1" presStyleIdx="0" presStyleCnt="4" custScaleX="201167" custLinFactNeighborX="10969" custLinFactNeighborY="2736"/>
      <dgm:spPr/>
    </dgm:pt>
    <dgm:pt modelId="{05AF70A8-5584-4964-8464-D60EDFDD987D}" type="pres">
      <dgm:prSet presAssocID="{193A676D-CF57-4BC7-BB81-C0E637913B06}" presName="connectorText" presStyleLbl="sibTrans2D1" presStyleIdx="0" presStyleCnt="4"/>
      <dgm:spPr/>
    </dgm:pt>
    <dgm:pt modelId="{E7228C69-75E3-4CC6-BF5C-9F1603586B64}" type="pres">
      <dgm:prSet presAssocID="{6D6B0AEB-A496-4607-8556-E0450F92B5FB}" presName="node" presStyleLbl="node1" presStyleIdx="0" presStyleCnt="4" custRadScaleRad="189860" custRadScaleInc="2079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7FF237-9D26-414F-9348-B2D265A1F66F}" type="pres">
      <dgm:prSet presAssocID="{F7A678CE-CBA9-42BE-8709-F1676D5D4CAC}" presName="parTrans" presStyleLbl="sibTrans2D1" presStyleIdx="1" presStyleCnt="4" custScaleX="169174"/>
      <dgm:spPr/>
    </dgm:pt>
    <dgm:pt modelId="{3CC72D34-3BDD-4DB7-B67C-769F79822093}" type="pres">
      <dgm:prSet presAssocID="{F7A678CE-CBA9-42BE-8709-F1676D5D4CAC}" presName="connectorText" presStyleLbl="sibTrans2D1" presStyleIdx="1" presStyleCnt="4"/>
      <dgm:spPr/>
    </dgm:pt>
    <dgm:pt modelId="{8D7DDDA7-59FF-43BE-A3B0-233CD33EF7AD}" type="pres">
      <dgm:prSet presAssocID="{74043CD6-4F42-4B10-A9DD-388923EF3BA8}" presName="node" presStyleLbl="node1" presStyleIdx="1" presStyleCnt="4" custScaleX="83995" custScaleY="86276" custRadScaleRad="47305" custRadScaleInc="-1268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80E63B-6696-4CD1-841F-13F944DFDD33}" type="pres">
      <dgm:prSet presAssocID="{ECB22227-6BD7-4615-AE3F-B5755FEFC579}" presName="parTrans" presStyleLbl="sibTrans2D1" presStyleIdx="2" presStyleCnt="4" custScaleX="179230"/>
      <dgm:spPr/>
    </dgm:pt>
    <dgm:pt modelId="{DF5A21CF-BA80-47CC-BFF3-17CF3D872D14}" type="pres">
      <dgm:prSet presAssocID="{ECB22227-6BD7-4615-AE3F-B5755FEFC579}" presName="connectorText" presStyleLbl="sibTrans2D1" presStyleIdx="2" presStyleCnt="4"/>
      <dgm:spPr/>
    </dgm:pt>
    <dgm:pt modelId="{53A9F826-F337-401A-99AF-D41434E4BF0C}" type="pres">
      <dgm:prSet presAssocID="{9901863D-A999-4F05-B8A7-4B37E41C23BE}" presName="node" presStyleLbl="node1" presStyleIdx="2" presStyleCnt="4" custScaleX="77315" custScaleY="74531" custRadScaleRad="150867" custRadScaleInc="1861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C2F2FD-239F-4A0A-BB08-AA4A2C40F40B}" type="pres">
      <dgm:prSet presAssocID="{92D7934C-42DB-4682-84FE-5FEB099B5576}" presName="parTrans" presStyleLbl="sibTrans2D1" presStyleIdx="3" presStyleCnt="4" custScaleX="164534" custScaleY="100389"/>
      <dgm:spPr/>
    </dgm:pt>
    <dgm:pt modelId="{9B29D417-3A1F-4820-899A-767F3EE54857}" type="pres">
      <dgm:prSet presAssocID="{92D7934C-42DB-4682-84FE-5FEB099B5576}" presName="connectorText" presStyleLbl="sibTrans2D1" presStyleIdx="3" presStyleCnt="4"/>
      <dgm:spPr/>
    </dgm:pt>
    <dgm:pt modelId="{F8EC4A69-468F-4028-9A9C-26F3220A88C7}" type="pres">
      <dgm:prSet presAssocID="{5FF3ADF6-D063-4F7A-ACB1-09607E06B2FE}" presName="node" presStyleLbl="node1" presStyleIdx="3" presStyleCnt="4" custScaleX="72070" custScaleY="76919" custRadScaleRad="145867" custRadScaleInc="594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C299232-659F-40D8-9661-B3997E69CCA8}" srcId="{F3C79465-6343-4A37-929B-65288B626936}" destId="{9901863D-A999-4F05-B8A7-4B37E41C23BE}" srcOrd="2" destOrd="0" parTransId="{ECB22227-6BD7-4615-AE3F-B5755FEFC579}" sibTransId="{CD8EC7AF-88E5-4619-9B90-CB9042074C2C}"/>
    <dgm:cxn modelId="{60A4CF35-2120-4C7C-B7AF-BC5BEE356C83}" type="presOf" srcId="{9901863D-A999-4F05-B8A7-4B37E41C23BE}" destId="{53A9F826-F337-401A-99AF-D41434E4BF0C}" srcOrd="0" destOrd="0" presId="urn:microsoft.com/office/officeart/2005/8/layout/radial5"/>
    <dgm:cxn modelId="{50EDD0F0-D01E-4110-AE6B-099C3E958081}" srcId="{F3C79465-6343-4A37-929B-65288B626936}" destId="{74043CD6-4F42-4B10-A9DD-388923EF3BA8}" srcOrd="1" destOrd="0" parTransId="{F7A678CE-CBA9-42BE-8709-F1676D5D4CAC}" sibTransId="{83816006-DE67-4685-B007-F4812EB08571}"/>
    <dgm:cxn modelId="{B66DEB77-2FD2-45D2-87D3-C11971E76166}" srcId="{F3C79465-6343-4A37-929B-65288B626936}" destId="{6D6B0AEB-A496-4607-8556-E0450F92B5FB}" srcOrd="0" destOrd="0" parTransId="{193A676D-CF57-4BC7-BB81-C0E637913B06}" sibTransId="{382B04A5-91DA-4D7D-9D89-DA79EE21ED99}"/>
    <dgm:cxn modelId="{593D8F1E-5BDC-4B83-9758-E29A14327818}" srcId="{F3C79465-6343-4A37-929B-65288B626936}" destId="{5FF3ADF6-D063-4F7A-ACB1-09607E06B2FE}" srcOrd="3" destOrd="0" parTransId="{92D7934C-42DB-4682-84FE-5FEB099B5576}" sibTransId="{F801CD23-4E9F-4048-88E5-09A9A4AAE041}"/>
    <dgm:cxn modelId="{9ECE2AE9-0EFF-4F24-8754-70FB351012BB}" type="presOf" srcId="{193A676D-CF57-4BC7-BB81-C0E637913B06}" destId="{126EE4B4-2F6A-43B5-AFEC-7A2C591CA217}" srcOrd="0" destOrd="0" presId="urn:microsoft.com/office/officeart/2005/8/layout/radial5"/>
    <dgm:cxn modelId="{74E6EE1C-419C-4945-ADB3-68E45E576A03}" type="presOf" srcId="{92D7934C-42DB-4682-84FE-5FEB099B5576}" destId="{9B29D417-3A1F-4820-899A-767F3EE54857}" srcOrd="1" destOrd="0" presId="urn:microsoft.com/office/officeart/2005/8/layout/radial5"/>
    <dgm:cxn modelId="{04FE16EF-36A9-4CD3-9772-87158D06AF45}" srcId="{2C8534EE-B794-4ED2-B8CC-B196733FFDC2}" destId="{F3C79465-6343-4A37-929B-65288B626936}" srcOrd="0" destOrd="0" parTransId="{E9BFDC6A-0C61-4117-AE71-168FEE6CEC37}" sibTransId="{E5D966DC-9FE9-47A5-A381-526E034BE22D}"/>
    <dgm:cxn modelId="{5C50E477-D9EA-4F57-BA2C-07C12B8C959B}" type="presOf" srcId="{F7A678CE-CBA9-42BE-8709-F1676D5D4CAC}" destId="{3CC72D34-3BDD-4DB7-B67C-769F79822093}" srcOrd="1" destOrd="0" presId="urn:microsoft.com/office/officeart/2005/8/layout/radial5"/>
    <dgm:cxn modelId="{5BA39184-3DFD-42C5-BFA7-3DA3A3C6D6AD}" type="presOf" srcId="{193A676D-CF57-4BC7-BB81-C0E637913B06}" destId="{05AF70A8-5584-4964-8464-D60EDFDD987D}" srcOrd="1" destOrd="0" presId="urn:microsoft.com/office/officeart/2005/8/layout/radial5"/>
    <dgm:cxn modelId="{F9067CDC-7698-43F7-8578-72E3CE52FA28}" type="presOf" srcId="{74043CD6-4F42-4B10-A9DD-388923EF3BA8}" destId="{8D7DDDA7-59FF-43BE-A3B0-233CD33EF7AD}" srcOrd="0" destOrd="0" presId="urn:microsoft.com/office/officeart/2005/8/layout/radial5"/>
    <dgm:cxn modelId="{A03B0EC3-2427-478F-BDC4-1A65AD2E3696}" type="presOf" srcId="{F7A678CE-CBA9-42BE-8709-F1676D5D4CAC}" destId="{FA7FF237-9D26-414F-9348-B2D265A1F66F}" srcOrd="0" destOrd="0" presId="urn:microsoft.com/office/officeart/2005/8/layout/radial5"/>
    <dgm:cxn modelId="{63B23B0D-84AF-41B1-AB55-A9A68A585CC1}" type="presOf" srcId="{6D6B0AEB-A496-4607-8556-E0450F92B5FB}" destId="{E7228C69-75E3-4CC6-BF5C-9F1603586B64}" srcOrd="0" destOrd="0" presId="urn:microsoft.com/office/officeart/2005/8/layout/radial5"/>
    <dgm:cxn modelId="{1EB00B95-983A-4F3F-B030-9EFF084C5941}" type="presOf" srcId="{5FF3ADF6-D063-4F7A-ACB1-09607E06B2FE}" destId="{F8EC4A69-468F-4028-9A9C-26F3220A88C7}" srcOrd="0" destOrd="0" presId="urn:microsoft.com/office/officeart/2005/8/layout/radial5"/>
    <dgm:cxn modelId="{368989BE-6658-49AF-8B6C-A45A3E99F237}" type="presOf" srcId="{2C8534EE-B794-4ED2-B8CC-B196733FFDC2}" destId="{1A5B7C54-F50A-4C71-AEEC-60A71E315221}" srcOrd="0" destOrd="0" presId="urn:microsoft.com/office/officeart/2005/8/layout/radial5"/>
    <dgm:cxn modelId="{95CBDD7D-5D74-4B0C-A965-0C1CEE8C4750}" type="presOf" srcId="{92D7934C-42DB-4682-84FE-5FEB099B5576}" destId="{0CC2F2FD-239F-4A0A-BB08-AA4A2C40F40B}" srcOrd="0" destOrd="0" presId="urn:microsoft.com/office/officeart/2005/8/layout/radial5"/>
    <dgm:cxn modelId="{F0BE07B7-1379-4082-B674-D52CCEA80F47}" type="presOf" srcId="{ECB22227-6BD7-4615-AE3F-B5755FEFC579}" destId="{DF5A21CF-BA80-47CC-BFF3-17CF3D872D14}" srcOrd="1" destOrd="0" presId="urn:microsoft.com/office/officeart/2005/8/layout/radial5"/>
    <dgm:cxn modelId="{9324B86D-D76F-4C9C-B6E7-29A5A1033A0B}" type="presOf" srcId="{F3C79465-6343-4A37-929B-65288B626936}" destId="{1DE2CD30-6545-4893-AE20-E41F2F4CB282}" srcOrd="0" destOrd="0" presId="urn:microsoft.com/office/officeart/2005/8/layout/radial5"/>
    <dgm:cxn modelId="{6EBA5402-17CA-4916-8DE6-E87A531963AA}" type="presOf" srcId="{ECB22227-6BD7-4615-AE3F-B5755FEFC579}" destId="{7080E63B-6696-4CD1-841F-13F944DFDD33}" srcOrd="0" destOrd="0" presId="urn:microsoft.com/office/officeart/2005/8/layout/radial5"/>
    <dgm:cxn modelId="{185D4BC9-74A4-4CB7-BEFD-9FC68E618803}" type="presParOf" srcId="{1A5B7C54-F50A-4C71-AEEC-60A71E315221}" destId="{1DE2CD30-6545-4893-AE20-E41F2F4CB282}" srcOrd="0" destOrd="0" presId="urn:microsoft.com/office/officeart/2005/8/layout/radial5"/>
    <dgm:cxn modelId="{CE9F5D82-7BB3-4E1A-9FF6-C13921B0ED4E}" type="presParOf" srcId="{1A5B7C54-F50A-4C71-AEEC-60A71E315221}" destId="{126EE4B4-2F6A-43B5-AFEC-7A2C591CA217}" srcOrd="1" destOrd="0" presId="urn:microsoft.com/office/officeart/2005/8/layout/radial5"/>
    <dgm:cxn modelId="{E8E83066-D652-45D1-8377-31E94BA9536C}" type="presParOf" srcId="{126EE4B4-2F6A-43B5-AFEC-7A2C591CA217}" destId="{05AF70A8-5584-4964-8464-D60EDFDD987D}" srcOrd="0" destOrd="0" presId="urn:microsoft.com/office/officeart/2005/8/layout/radial5"/>
    <dgm:cxn modelId="{5CE6D261-E759-4373-860E-5B57C506F32D}" type="presParOf" srcId="{1A5B7C54-F50A-4C71-AEEC-60A71E315221}" destId="{E7228C69-75E3-4CC6-BF5C-9F1603586B64}" srcOrd="2" destOrd="0" presId="urn:microsoft.com/office/officeart/2005/8/layout/radial5"/>
    <dgm:cxn modelId="{4865728A-ABDC-4FA1-ABCB-8060A794A3AB}" type="presParOf" srcId="{1A5B7C54-F50A-4C71-AEEC-60A71E315221}" destId="{FA7FF237-9D26-414F-9348-B2D265A1F66F}" srcOrd="3" destOrd="0" presId="urn:microsoft.com/office/officeart/2005/8/layout/radial5"/>
    <dgm:cxn modelId="{989A675D-64DC-48A4-B8DF-650FC0AEBAB6}" type="presParOf" srcId="{FA7FF237-9D26-414F-9348-B2D265A1F66F}" destId="{3CC72D34-3BDD-4DB7-B67C-769F79822093}" srcOrd="0" destOrd="0" presId="urn:microsoft.com/office/officeart/2005/8/layout/radial5"/>
    <dgm:cxn modelId="{4EBB9B5B-57DE-4E64-B4E2-B1475920B8B6}" type="presParOf" srcId="{1A5B7C54-F50A-4C71-AEEC-60A71E315221}" destId="{8D7DDDA7-59FF-43BE-A3B0-233CD33EF7AD}" srcOrd="4" destOrd="0" presId="urn:microsoft.com/office/officeart/2005/8/layout/radial5"/>
    <dgm:cxn modelId="{33F1B644-B9EA-41F5-9771-D24B25DB3858}" type="presParOf" srcId="{1A5B7C54-F50A-4C71-AEEC-60A71E315221}" destId="{7080E63B-6696-4CD1-841F-13F944DFDD33}" srcOrd="5" destOrd="0" presId="urn:microsoft.com/office/officeart/2005/8/layout/radial5"/>
    <dgm:cxn modelId="{EB0DE118-2169-41FC-908E-E5726438F28A}" type="presParOf" srcId="{7080E63B-6696-4CD1-841F-13F944DFDD33}" destId="{DF5A21CF-BA80-47CC-BFF3-17CF3D872D14}" srcOrd="0" destOrd="0" presId="urn:microsoft.com/office/officeart/2005/8/layout/radial5"/>
    <dgm:cxn modelId="{96747FB6-310C-4493-BDA9-D57B901E59AD}" type="presParOf" srcId="{1A5B7C54-F50A-4C71-AEEC-60A71E315221}" destId="{53A9F826-F337-401A-99AF-D41434E4BF0C}" srcOrd="6" destOrd="0" presId="urn:microsoft.com/office/officeart/2005/8/layout/radial5"/>
    <dgm:cxn modelId="{2587EBE5-2434-44EF-96E3-6F160B6D38EC}" type="presParOf" srcId="{1A5B7C54-F50A-4C71-AEEC-60A71E315221}" destId="{0CC2F2FD-239F-4A0A-BB08-AA4A2C40F40B}" srcOrd="7" destOrd="0" presId="urn:microsoft.com/office/officeart/2005/8/layout/radial5"/>
    <dgm:cxn modelId="{05FF3FA3-C04C-497A-8017-506F7CE18D0A}" type="presParOf" srcId="{0CC2F2FD-239F-4A0A-BB08-AA4A2C40F40B}" destId="{9B29D417-3A1F-4820-899A-767F3EE54857}" srcOrd="0" destOrd="0" presId="urn:microsoft.com/office/officeart/2005/8/layout/radial5"/>
    <dgm:cxn modelId="{01890A38-7E98-4E40-87F7-6D8C431A6289}" type="presParOf" srcId="{1A5B7C54-F50A-4C71-AEEC-60A71E315221}" destId="{F8EC4A69-468F-4028-9A9C-26F3220A88C7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7736E5-6923-4ED1-B860-4F71F7533EDB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F9A2CE2-7036-42DA-8631-F61720240E01}">
      <dgm:prSet phldrT="[Text]"/>
      <dgm:spPr/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মূল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90D6429-654B-4F11-9208-EA238D580464}" type="parTrans" cxnId="{49DF8F24-B949-4FAD-BF67-C4B8C985978C}">
      <dgm:prSet/>
      <dgm:spPr/>
      <dgm:t>
        <a:bodyPr/>
        <a:lstStyle/>
        <a:p>
          <a:endParaRPr lang="en-US"/>
        </a:p>
      </dgm:t>
    </dgm:pt>
    <dgm:pt modelId="{420A225A-2973-4555-AFD1-94032D4EDE40}" type="sibTrans" cxnId="{49DF8F24-B949-4FAD-BF67-C4B8C985978C}">
      <dgm:prSet/>
      <dgm:spPr/>
      <dgm:t>
        <a:bodyPr/>
        <a:lstStyle/>
        <a:p>
          <a:endParaRPr lang="en-US"/>
        </a:p>
      </dgm:t>
    </dgm:pt>
    <dgm:pt modelId="{933A837A-B817-44C2-8C84-33AD363D22E2}">
      <dgm:prSet phldrT="[Text]"/>
      <dgm:spPr/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বৃদ্বি পেয়েছে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4FCC777-126A-4539-94B1-F69FFF081715}" type="parTrans" cxnId="{A6CA1D80-70E0-45EE-AD60-7D2836902749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3130DEAE-E4D1-4721-83DD-3986FAA78693}" type="sibTrans" cxnId="{A6CA1D80-70E0-45EE-AD60-7D2836902749}">
      <dgm:prSet/>
      <dgm:spPr/>
      <dgm:t>
        <a:bodyPr/>
        <a:lstStyle/>
        <a:p>
          <a:endParaRPr lang="en-US"/>
        </a:p>
      </dgm:t>
    </dgm:pt>
    <dgm:pt modelId="{0FE45351-24E2-44C6-A1B4-770A7A2B1072}">
      <dgm:prSet phldrT="[Text]"/>
      <dgm:spPr/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হ্রাস পেয়েছে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FEA4C3F-3726-4446-BDDF-9F17EBE84D54}" type="parTrans" cxnId="{9DC21D8E-275F-484E-BAD1-EF7C72AE3278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BC2111E5-056C-4821-BAB1-E0781F003F70}" type="sibTrans" cxnId="{9DC21D8E-275F-484E-BAD1-EF7C72AE3278}">
      <dgm:prSet/>
      <dgm:spPr/>
      <dgm:t>
        <a:bodyPr/>
        <a:lstStyle/>
        <a:p>
          <a:endParaRPr lang="en-US"/>
        </a:p>
      </dgm:t>
    </dgm:pt>
    <dgm:pt modelId="{A6978A46-D1AC-484F-A0AE-CA17D21F25CE}" type="pres">
      <dgm:prSet presAssocID="{397736E5-6923-4ED1-B860-4F71F7533EDB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BFCF6DD-46C2-47CF-8425-C59B5D40A158}" type="pres">
      <dgm:prSet presAssocID="{0F9A2CE2-7036-42DA-8631-F61720240E01}" presName="centerShape" presStyleLbl="node0" presStyleIdx="0" presStyleCnt="1" custScaleY="105290" custLinFactNeighborX="2319" custLinFactNeighborY="-976"/>
      <dgm:spPr/>
      <dgm:t>
        <a:bodyPr/>
        <a:lstStyle/>
        <a:p>
          <a:endParaRPr lang="en-US"/>
        </a:p>
      </dgm:t>
    </dgm:pt>
    <dgm:pt modelId="{423A71E4-C4C1-461E-8CDE-BDC347420320}" type="pres">
      <dgm:prSet presAssocID="{64FCC777-126A-4539-94B1-F69FFF081715}" presName="parTrans" presStyleLbl="sibTrans2D1" presStyleIdx="0" presStyleCnt="2" custScaleX="168733" custScaleY="83741"/>
      <dgm:spPr/>
    </dgm:pt>
    <dgm:pt modelId="{CA06827B-9D87-4834-A919-FE40BA668E9C}" type="pres">
      <dgm:prSet presAssocID="{64FCC777-126A-4539-94B1-F69FFF081715}" presName="connectorText" presStyleLbl="sibTrans2D1" presStyleIdx="0" presStyleCnt="2"/>
      <dgm:spPr/>
    </dgm:pt>
    <dgm:pt modelId="{1E520228-AE7F-4BF3-A391-4EF8BD466C71}" type="pres">
      <dgm:prSet presAssocID="{933A837A-B817-44C2-8C84-33AD363D22E2}" presName="node" presStyleLbl="node1" presStyleIdx="0" presStyleCnt="2" custRadScaleRad="153133" custRadScaleInc="-323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4F038B-18C4-4C45-99BB-60A4EBAE7A0D}" type="pres">
      <dgm:prSet presAssocID="{BFEA4C3F-3726-4446-BDDF-9F17EBE84D54}" presName="parTrans" presStyleLbl="sibTrans2D1" presStyleIdx="1" presStyleCnt="2" custScaleX="168733" custScaleY="83741"/>
      <dgm:spPr/>
    </dgm:pt>
    <dgm:pt modelId="{3A78B59A-B538-41FC-9B2E-1B44BFA01E98}" type="pres">
      <dgm:prSet presAssocID="{BFEA4C3F-3726-4446-BDDF-9F17EBE84D54}" presName="connectorText" presStyleLbl="sibTrans2D1" presStyleIdx="1" presStyleCnt="2"/>
      <dgm:spPr/>
    </dgm:pt>
    <dgm:pt modelId="{57013BBD-E802-409B-9ED6-853C58957D51}" type="pres">
      <dgm:prSet presAssocID="{0FE45351-24E2-44C6-A1B4-770A7A2B1072}" presName="node" presStyleLbl="node1" presStyleIdx="1" presStyleCnt="2" custRadScaleRad="170647" custRadScaleInc="575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9DF8F24-B949-4FAD-BF67-C4B8C985978C}" srcId="{397736E5-6923-4ED1-B860-4F71F7533EDB}" destId="{0F9A2CE2-7036-42DA-8631-F61720240E01}" srcOrd="0" destOrd="0" parTransId="{290D6429-654B-4F11-9208-EA238D580464}" sibTransId="{420A225A-2973-4555-AFD1-94032D4EDE40}"/>
    <dgm:cxn modelId="{9DC21D8E-275F-484E-BAD1-EF7C72AE3278}" srcId="{0F9A2CE2-7036-42DA-8631-F61720240E01}" destId="{0FE45351-24E2-44C6-A1B4-770A7A2B1072}" srcOrd="1" destOrd="0" parTransId="{BFEA4C3F-3726-4446-BDDF-9F17EBE84D54}" sibTransId="{BC2111E5-056C-4821-BAB1-E0781F003F70}"/>
    <dgm:cxn modelId="{213D1BA3-C1FC-4020-9567-C2C27F71C68F}" type="presOf" srcId="{BFEA4C3F-3726-4446-BDDF-9F17EBE84D54}" destId="{3A78B59A-B538-41FC-9B2E-1B44BFA01E98}" srcOrd="1" destOrd="0" presId="urn:microsoft.com/office/officeart/2005/8/layout/radial5"/>
    <dgm:cxn modelId="{C0191AC8-DF1D-4B37-ABB4-16FCA3F14045}" type="presOf" srcId="{0F9A2CE2-7036-42DA-8631-F61720240E01}" destId="{1BFCF6DD-46C2-47CF-8425-C59B5D40A158}" srcOrd="0" destOrd="0" presId="urn:microsoft.com/office/officeart/2005/8/layout/radial5"/>
    <dgm:cxn modelId="{A6CA1D80-70E0-45EE-AD60-7D2836902749}" srcId="{0F9A2CE2-7036-42DA-8631-F61720240E01}" destId="{933A837A-B817-44C2-8C84-33AD363D22E2}" srcOrd="0" destOrd="0" parTransId="{64FCC777-126A-4539-94B1-F69FFF081715}" sibTransId="{3130DEAE-E4D1-4721-83DD-3986FAA78693}"/>
    <dgm:cxn modelId="{C6C1153E-B02B-402D-BC5F-A6A54517CDD2}" type="presOf" srcId="{64FCC777-126A-4539-94B1-F69FFF081715}" destId="{CA06827B-9D87-4834-A919-FE40BA668E9C}" srcOrd="1" destOrd="0" presId="urn:microsoft.com/office/officeart/2005/8/layout/radial5"/>
    <dgm:cxn modelId="{97956B59-FF81-4ADE-9DAE-8997253CC9A4}" type="presOf" srcId="{397736E5-6923-4ED1-B860-4F71F7533EDB}" destId="{A6978A46-D1AC-484F-A0AE-CA17D21F25CE}" srcOrd="0" destOrd="0" presId="urn:microsoft.com/office/officeart/2005/8/layout/radial5"/>
    <dgm:cxn modelId="{B8ECC760-6407-46A2-B619-C4E26286BB23}" type="presOf" srcId="{0FE45351-24E2-44C6-A1B4-770A7A2B1072}" destId="{57013BBD-E802-409B-9ED6-853C58957D51}" srcOrd="0" destOrd="0" presId="urn:microsoft.com/office/officeart/2005/8/layout/radial5"/>
    <dgm:cxn modelId="{F3E65926-1D7C-4661-9C45-D0948314850B}" type="presOf" srcId="{933A837A-B817-44C2-8C84-33AD363D22E2}" destId="{1E520228-AE7F-4BF3-A391-4EF8BD466C71}" srcOrd="0" destOrd="0" presId="urn:microsoft.com/office/officeart/2005/8/layout/radial5"/>
    <dgm:cxn modelId="{E32E2228-A733-4C35-92BA-EC9F317CA868}" type="presOf" srcId="{BFEA4C3F-3726-4446-BDDF-9F17EBE84D54}" destId="{DA4F038B-18C4-4C45-99BB-60A4EBAE7A0D}" srcOrd="0" destOrd="0" presId="urn:microsoft.com/office/officeart/2005/8/layout/radial5"/>
    <dgm:cxn modelId="{1B2E4642-D771-4FF1-8753-820DFA9422BB}" type="presOf" srcId="{64FCC777-126A-4539-94B1-F69FFF081715}" destId="{423A71E4-C4C1-461E-8CDE-BDC347420320}" srcOrd="0" destOrd="0" presId="urn:microsoft.com/office/officeart/2005/8/layout/radial5"/>
    <dgm:cxn modelId="{745E1093-EA9B-4FCD-9A84-478F341C1E1F}" type="presParOf" srcId="{A6978A46-D1AC-484F-A0AE-CA17D21F25CE}" destId="{1BFCF6DD-46C2-47CF-8425-C59B5D40A158}" srcOrd="0" destOrd="0" presId="urn:microsoft.com/office/officeart/2005/8/layout/radial5"/>
    <dgm:cxn modelId="{B23160B7-0C57-45FF-B336-D6E5C84F62CF}" type="presParOf" srcId="{A6978A46-D1AC-484F-A0AE-CA17D21F25CE}" destId="{423A71E4-C4C1-461E-8CDE-BDC347420320}" srcOrd="1" destOrd="0" presId="urn:microsoft.com/office/officeart/2005/8/layout/radial5"/>
    <dgm:cxn modelId="{FFCABE48-6718-4EAC-A0C9-29B1520CE078}" type="presParOf" srcId="{423A71E4-C4C1-461E-8CDE-BDC347420320}" destId="{CA06827B-9D87-4834-A919-FE40BA668E9C}" srcOrd="0" destOrd="0" presId="urn:microsoft.com/office/officeart/2005/8/layout/radial5"/>
    <dgm:cxn modelId="{D658F4D7-8D3D-4003-94EF-5FAE4260F3DD}" type="presParOf" srcId="{A6978A46-D1AC-484F-A0AE-CA17D21F25CE}" destId="{1E520228-AE7F-4BF3-A391-4EF8BD466C71}" srcOrd="2" destOrd="0" presId="urn:microsoft.com/office/officeart/2005/8/layout/radial5"/>
    <dgm:cxn modelId="{0C2526F4-2813-4594-9515-DFFBC32C81BA}" type="presParOf" srcId="{A6978A46-D1AC-484F-A0AE-CA17D21F25CE}" destId="{DA4F038B-18C4-4C45-99BB-60A4EBAE7A0D}" srcOrd="3" destOrd="0" presId="urn:microsoft.com/office/officeart/2005/8/layout/radial5"/>
    <dgm:cxn modelId="{B37694E3-BC17-406B-846F-BC2B36BB0039}" type="presParOf" srcId="{DA4F038B-18C4-4C45-99BB-60A4EBAE7A0D}" destId="{3A78B59A-B538-41FC-9B2E-1B44BFA01E98}" srcOrd="0" destOrd="0" presId="urn:microsoft.com/office/officeart/2005/8/layout/radial5"/>
    <dgm:cxn modelId="{7617B5EE-FFB7-4EAF-BC7B-3FA01963E32F}" type="presParOf" srcId="{A6978A46-D1AC-484F-A0AE-CA17D21F25CE}" destId="{57013BBD-E802-409B-9ED6-853C58957D51}" srcOrd="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E2CD30-6545-4893-AE20-E41F2F4CB282}">
      <dsp:nvSpPr>
        <dsp:cNvPr id="0" name=""/>
        <dsp:cNvSpPr/>
      </dsp:nvSpPr>
      <dsp:spPr>
        <a:xfrm>
          <a:off x="3958483" y="3583684"/>
          <a:ext cx="1424781" cy="1424781"/>
        </a:xfrm>
        <a:prstGeom prst="ellipse">
          <a:avLst/>
        </a:prstGeom>
        <a:solidFill>
          <a:srgbClr val="0070C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57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দাম </a:t>
          </a:r>
          <a:endParaRPr lang="en-US" sz="57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167137" y="3792338"/>
        <a:ext cx="1007473" cy="1007473"/>
      </dsp:txXfrm>
    </dsp:sp>
    <dsp:sp modelId="{126EE4B4-2F6A-43B5-AFEC-7A2C591CA217}">
      <dsp:nvSpPr>
        <dsp:cNvPr id="0" name=""/>
        <dsp:cNvSpPr/>
      </dsp:nvSpPr>
      <dsp:spPr>
        <a:xfrm rot="20119838">
          <a:off x="5263640" y="3446776"/>
          <a:ext cx="1701228" cy="484425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5270272" y="3573989"/>
        <a:ext cx="1555901" cy="290655"/>
      </dsp:txXfrm>
    </dsp:sp>
    <dsp:sp modelId="{E7228C69-75E3-4CC6-BF5C-9F1603586B64}">
      <dsp:nvSpPr>
        <dsp:cNvPr id="0" name=""/>
        <dsp:cNvSpPr/>
      </dsp:nvSpPr>
      <dsp:spPr>
        <a:xfrm>
          <a:off x="6703218" y="2323025"/>
          <a:ext cx="1424781" cy="1424781"/>
        </a:xfrm>
        <a:prstGeom prst="ellipse">
          <a:avLst/>
        </a:prstGeom>
        <a:solidFill>
          <a:srgbClr val="FFC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কমেছে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911872" y="2531679"/>
        <a:ext cx="1007473" cy="1007473"/>
      </dsp:txXfrm>
    </dsp:sp>
    <dsp:sp modelId="{FA7FF237-9D26-414F-9348-B2D265A1F66F}">
      <dsp:nvSpPr>
        <dsp:cNvPr id="0" name=""/>
        <dsp:cNvSpPr/>
      </dsp:nvSpPr>
      <dsp:spPr>
        <a:xfrm rot="15994693">
          <a:off x="4167808" y="2875560"/>
          <a:ext cx="865224" cy="484425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 rot="10800000">
        <a:off x="4244808" y="3044979"/>
        <a:ext cx="719897" cy="290655"/>
      </dsp:txXfrm>
    </dsp:sp>
    <dsp:sp modelId="{8D7DDDA7-59FF-43BE-A3B0-233CD33EF7AD}">
      <dsp:nvSpPr>
        <dsp:cNvPr id="0" name=""/>
        <dsp:cNvSpPr/>
      </dsp:nvSpPr>
      <dsp:spPr>
        <a:xfrm>
          <a:off x="3935705" y="1393604"/>
          <a:ext cx="1196745" cy="1229244"/>
        </a:xfrm>
        <a:prstGeom prst="ellipse">
          <a:avLst/>
        </a:prstGeom>
        <a:solidFill>
          <a:srgbClr val="C20EB9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মন ভারি 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110964" y="1573623"/>
        <a:ext cx="846227" cy="869206"/>
      </dsp:txXfrm>
    </dsp:sp>
    <dsp:sp modelId="{7080E63B-6696-4CD1-841F-13F944DFDD33}">
      <dsp:nvSpPr>
        <dsp:cNvPr id="0" name=""/>
        <dsp:cNvSpPr/>
      </dsp:nvSpPr>
      <dsp:spPr>
        <a:xfrm rot="11869121">
          <a:off x="1592829" y="3455630"/>
          <a:ext cx="2433710" cy="484425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 rot="10800000">
        <a:off x="1734670" y="3574750"/>
        <a:ext cx="2288383" cy="290655"/>
      </dsp:txXfrm>
    </dsp:sp>
    <dsp:sp modelId="{53A9F826-F337-401A-99AF-D41434E4BF0C}">
      <dsp:nvSpPr>
        <dsp:cNvPr id="0" name=""/>
        <dsp:cNvSpPr/>
      </dsp:nvSpPr>
      <dsp:spPr>
        <a:xfrm>
          <a:off x="480249" y="2595189"/>
          <a:ext cx="1101569" cy="1061903"/>
        </a:xfrm>
        <a:prstGeom prst="ellipse">
          <a:avLst/>
        </a:prstGeom>
        <a:solidFill>
          <a:srgbClr val="00206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3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খুসি </a:t>
          </a:r>
          <a:endParaRPr lang="en-US" sz="23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41570" y="2750701"/>
        <a:ext cx="778927" cy="750879"/>
      </dsp:txXfrm>
    </dsp:sp>
    <dsp:sp modelId="{0CC2F2FD-239F-4A0A-BB08-AA4A2C40F40B}">
      <dsp:nvSpPr>
        <dsp:cNvPr id="0" name=""/>
        <dsp:cNvSpPr/>
      </dsp:nvSpPr>
      <dsp:spPr>
        <a:xfrm rot="13249166">
          <a:off x="1681903" y="2620077"/>
          <a:ext cx="2660288" cy="486310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 rot="10800000">
        <a:off x="1810053" y="2765022"/>
        <a:ext cx="2514395" cy="291786"/>
      </dsp:txXfrm>
    </dsp:sp>
    <dsp:sp modelId="{F8EC4A69-468F-4028-9A9C-26F3220A88C7}">
      <dsp:nvSpPr>
        <dsp:cNvPr id="0" name=""/>
        <dsp:cNvSpPr/>
      </dsp:nvSpPr>
      <dsp:spPr>
        <a:xfrm>
          <a:off x="910566" y="943549"/>
          <a:ext cx="1026839" cy="1095927"/>
        </a:xfrm>
        <a:prstGeom prst="ellipse">
          <a:avLst/>
        </a:prstGeom>
        <a:solidFill>
          <a:srgbClr val="00B0F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3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বেড়েছে</a:t>
          </a:r>
          <a:endParaRPr lang="en-US" sz="23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060943" y="1104044"/>
        <a:ext cx="726085" cy="7749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FCF6DD-46C2-47CF-8425-C59B5D40A158}">
      <dsp:nvSpPr>
        <dsp:cNvPr id="0" name=""/>
        <dsp:cNvSpPr/>
      </dsp:nvSpPr>
      <dsp:spPr>
        <a:xfrm>
          <a:off x="1404967" y="1709897"/>
          <a:ext cx="1269091" cy="13362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57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মূল </a:t>
          </a:r>
          <a:endParaRPr lang="en-US" sz="57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590821" y="1905583"/>
        <a:ext cx="897383" cy="944853"/>
      </dsp:txXfrm>
    </dsp:sp>
    <dsp:sp modelId="{423A71E4-C4C1-461E-8CDE-BDC347420320}">
      <dsp:nvSpPr>
        <dsp:cNvPr id="0" name=""/>
        <dsp:cNvSpPr/>
      </dsp:nvSpPr>
      <dsp:spPr>
        <a:xfrm rot="13868201">
          <a:off x="914877" y="1329029"/>
          <a:ext cx="849824" cy="361334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10800000">
        <a:off x="1003086" y="1443499"/>
        <a:ext cx="741424" cy="216800"/>
      </dsp:txXfrm>
    </dsp:sp>
    <dsp:sp modelId="{1E520228-AE7F-4BF3-A391-4EF8BD466C71}">
      <dsp:nvSpPr>
        <dsp:cNvPr id="0" name=""/>
        <dsp:cNvSpPr/>
      </dsp:nvSpPr>
      <dsp:spPr>
        <a:xfrm>
          <a:off x="10" y="0"/>
          <a:ext cx="1269091" cy="12690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বৃদ্বি পেয়েছে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85864" y="185854"/>
        <a:ext cx="897383" cy="897383"/>
      </dsp:txXfrm>
    </dsp:sp>
    <dsp:sp modelId="{DA4F038B-18C4-4C45-99BB-60A4EBAE7A0D}">
      <dsp:nvSpPr>
        <dsp:cNvPr id="0" name=""/>
        <dsp:cNvSpPr/>
      </dsp:nvSpPr>
      <dsp:spPr>
        <a:xfrm rot="7666605">
          <a:off x="891065" y="3099879"/>
          <a:ext cx="897910" cy="361334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10800000">
        <a:off x="978467" y="3129306"/>
        <a:ext cx="789510" cy="216800"/>
      </dsp:txXfrm>
    </dsp:sp>
    <dsp:sp modelId="{57013BBD-E802-409B-9ED6-853C58957D51}">
      <dsp:nvSpPr>
        <dsp:cNvPr id="0" name=""/>
        <dsp:cNvSpPr/>
      </dsp:nvSpPr>
      <dsp:spPr>
        <a:xfrm>
          <a:off x="0" y="3556256"/>
          <a:ext cx="1269091" cy="12690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হ্রাস পেয়েছে 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85854" y="3742110"/>
        <a:ext cx="897383" cy="8973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7A57E1-93EC-40C0-AD67-10D8EF1C6205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969A6-4B71-4976-AA5D-D5A31047B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971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969A6-4B71-4976-AA5D-D5A31047BC0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340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969A6-4B71-4976-AA5D-D5A31047BC0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810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sz="9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বোর্ডে</a:t>
            </a:r>
            <a:r>
              <a:rPr lang="bn-IN" sz="9600" baseline="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করে দিতে হবে ।  </a:t>
            </a:r>
            <a:endParaRPr lang="en-US" sz="9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969A6-4B71-4976-AA5D-D5A31047BC0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2944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sz="2800" dirty="0" smtClean="0"/>
              <a:t>বোর্ডে</a:t>
            </a:r>
            <a:r>
              <a:rPr lang="bn-IN" sz="2800" baseline="0" dirty="0" smtClean="0"/>
              <a:t> করে দিতে হবে ।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969A6-4B71-4976-AA5D-D5A31047BC0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263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BB124-EB1C-489C-8586-5760B7436219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0FB78-6ADA-439B-87CD-4E8731B53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807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BB124-EB1C-489C-8586-5760B7436219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0FB78-6ADA-439B-87CD-4E8731B53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044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BB124-EB1C-489C-8586-5760B7436219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0FB78-6ADA-439B-87CD-4E8731B53E9B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638730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BB124-EB1C-489C-8586-5760B7436219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0FB78-6ADA-439B-87CD-4E8731B53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437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BB124-EB1C-489C-8586-5760B7436219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0FB78-6ADA-439B-87CD-4E8731B53E9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110553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BB124-EB1C-489C-8586-5760B7436219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0FB78-6ADA-439B-87CD-4E8731B53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9358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BB124-EB1C-489C-8586-5760B7436219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0FB78-6ADA-439B-87CD-4E8731B53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527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BB124-EB1C-489C-8586-5760B7436219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0FB78-6ADA-439B-87CD-4E8731B53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152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BB124-EB1C-489C-8586-5760B7436219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0FB78-6ADA-439B-87CD-4E8731B53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716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BB124-EB1C-489C-8586-5760B7436219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0FB78-6ADA-439B-87CD-4E8731B53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034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BB124-EB1C-489C-8586-5760B7436219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0FB78-6ADA-439B-87CD-4E8731B53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705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BB124-EB1C-489C-8586-5760B7436219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0FB78-6ADA-439B-87CD-4E8731B53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370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BB124-EB1C-489C-8586-5760B7436219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0FB78-6ADA-439B-87CD-4E8731B53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118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BB124-EB1C-489C-8586-5760B7436219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0FB78-6ADA-439B-87CD-4E8731B53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885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BB124-EB1C-489C-8586-5760B7436219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0FB78-6ADA-439B-87CD-4E8731B53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62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BB124-EB1C-489C-8586-5760B7436219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0FB78-6ADA-439B-87CD-4E8731B53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690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EBB124-EB1C-489C-8586-5760B7436219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E10FB78-6ADA-439B-87CD-4E8731B53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319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18.jpe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4.png"/><Relationship Id="rId7" Type="http://schemas.openxmlformats.org/officeDocument/2006/relationships/diagramData" Target="../diagrams/data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microsoft.com/office/2007/relationships/diagramDrawing" Target="../diagrams/drawing1.xml"/><Relationship Id="rId5" Type="http://schemas.openxmlformats.org/officeDocument/2006/relationships/image" Target="../media/image6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5.png"/><Relationship Id="rId9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9.tmp"/><Relationship Id="rId7" Type="http://schemas.openxmlformats.org/officeDocument/2006/relationships/diagramLayout" Target="../diagrams/layout2.xml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2.xml"/><Relationship Id="rId5" Type="http://schemas.openxmlformats.org/officeDocument/2006/relationships/image" Target="../media/image11.jpg"/><Relationship Id="rId10" Type="http://schemas.microsoft.com/office/2007/relationships/diagramDrawing" Target="../diagrams/drawing2.xml"/><Relationship Id="rId4" Type="http://schemas.openxmlformats.org/officeDocument/2006/relationships/image" Target="../media/image10.jpg"/><Relationship Id="rId9" Type="http://schemas.openxmlformats.org/officeDocument/2006/relationships/diagramColors" Target="../diagrams/colors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035" y="34685"/>
            <a:ext cx="8567550" cy="68233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61845" y="814754"/>
            <a:ext cx="8215267" cy="315471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19900" b="1" dirty="0" smtClean="0">
                <a:ln w="12700" cmpd="sng">
                  <a:solidFill>
                    <a:schemeClr val="accent4"/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bn-BD" sz="199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99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7510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104" y="243038"/>
            <a:ext cx="3391373" cy="217200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39151" y="4692857"/>
            <a:ext cx="11952849" cy="175432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একটি বইয়ের ক্রয়মূল্য ৩০০ টাকা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হলে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১০% ক্ষতিতে বিক্রয় মূল্য ক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ত?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461" y="486076"/>
            <a:ext cx="270510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744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"/>
            <a:ext cx="12192000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3776" y="5614527"/>
            <a:ext cx="10474530" cy="107721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একটি ল্যাপ্টপের  ক্রয়মূল্য ৪০০ টাকা এবং বিক্রয়মূল্য ৪৫০ টাকা হলে শতকরা কত টাকা লাভ বা ক্ষতি হবে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360" y="1053734"/>
            <a:ext cx="5653362" cy="443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5497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120032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278224"/>
            <a:ext cx="12192000" cy="120032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লাভ সমান কী?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556448"/>
            <a:ext cx="12192000" cy="101566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ক্ষতি সমান কি ?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682779"/>
            <a:ext cx="12192000" cy="144655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একটি কলম ২০ টাকা দিয়ে ক্রয় করে ২৫ টাকায় বিক্রয় করলে  কত টাকা লাভ বা ক্ষতি হবে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207017"/>
            <a:ext cx="12192000" cy="769441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একটি দ্রব্য ১৫% ক্ষতিতে বিক্রয় মূল্য কত 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000983"/>
            <a:ext cx="12192000" cy="830997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ক্রয়মূল্য অপেক্ষা বিক্রয়মূল্য বেশি হলে কী হবে 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689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7818" y="5657671"/>
            <a:ext cx="11990120" cy="120032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একটি ঘড়ি ৮০০ টাকা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বিক্রয় করলে ২০% ক্ষতি হয় তাহলে ঘড়িটির ক্রয়মূল্য নির্ণয় কর ।  যদি ঘড়িটি ১০% লাভে বিক্রয় করা হয় তাহলে ঘড়িটির বিক্রয় মূল্য কত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হবে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878" y="13910"/>
            <a:ext cx="12192000" cy="110799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122" y="1273773"/>
            <a:ext cx="4232031" cy="4232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681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758" y="0"/>
            <a:ext cx="6772275" cy="65664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45332" y="1705871"/>
            <a:ext cx="7514492" cy="315471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199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US" sz="199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44079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xit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" y="304799"/>
            <a:ext cx="5854535" cy="526297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সাইফুল ইসলাম সাইফ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শিক্ষক(গণিত)   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সারমারা নাছির উদ্দিন উচ্চ বিদ্যালয় 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বকশী গঞ্জ , জামালপুর 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মোবাইলঃ ০১৭২২-৭০৩৭২৭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E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mail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adr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saifulislamsaif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1987@gmail.com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54534" y="304799"/>
            <a:ext cx="6052457" cy="517064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</a:p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শ্রেনিঃ 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অষ্টম </a:t>
            </a:r>
            <a:endParaRPr lang="bn-BD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গণিত</a:t>
            </a:r>
          </a:p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 দ্বিতীয়</a:t>
            </a:r>
          </a:p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৪৫ মিনিট </a:t>
            </a:r>
          </a:p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 ২৫/০৪/২০১৯ ইং </a:t>
            </a:r>
          </a:p>
        </p:txBody>
      </p:sp>
    </p:spTree>
    <p:extLst>
      <p:ext uri="{BB962C8B-B14F-4D97-AF65-F5344CB8AC3E}">
        <p14:creationId xmlns:p14="http://schemas.microsoft.com/office/powerpoint/2010/main" val="77197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9005" y="6078206"/>
            <a:ext cx="11701730" cy="76944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533" y="103535"/>
            <a:ext cx="2524601" cy="32665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05" y="103565"/>
            <a:ext cx="3566160" cy="18870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13" y="2942492"/>
            <a:ext cx="2980676" cy="25686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031" y="0"/>
            <a:ext cx="3628482" cy="2410462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482857068"/>
              </p:ext>
            </p:extLst>
          </p:nvPr>
        </p:nvGraphicFramePr>
        <p:xfrm>
          <a:off x="2064166" y="104711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168701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Graphic spid="5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719920"/>
            <a:ext cx="3998773" cy="3138080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3998772" cy="36910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342" y="0"/>
            <a:ext cx="3998772" cy="31183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342" y="3118338"/>
            <a:ext cx="3998772" cy="3719920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869828878"/>
              </p:ext>
            </p:extLst>
          </p:nvPr>
        </p:nvGraphicFramePr>
        <p:xfrm>
          <a:off x="3998772" y="1312985"/>
          <a:ext cx="3914305" cy="48253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085264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626708"/>
            <a:ext cx="12192000" cy="37702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en-US" sz="239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239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39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ক্ষতি</a:t>
            </a:r>
            <a:r>
              <a:rPr lang="en-US" sz="239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39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296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64254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115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bn-BD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থেকে  শিক্ষার্থীরা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</a:t>
            </a:r>
            <a:endParaRPr lang="bn-BD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লাভ ও ক্ষতি কি তা বলতে পারবে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লাভ ও ক্ষতি সংক্রান্ত তথ্য ব্যাখ্যা করতে পারবে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লাভ ও ক্ষতি নির্ণয় করতে পারবে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bn-BD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লাভ ও ক্ষতি  সংক্রান্ত সমস্যার সমাধান করতে পারবে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লাভ ও ক্ষতির শতকরার হার নির্ণয় করতে পারব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0" y="2542540"/>
            <a:ext cx="1219200" cy="5755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0" y="3313526"/>
            <a:ext cx="1219200" cy="5755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-33130" y="4035770"/>
            <a:ext cx="1219200" cy="5755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46383" y="4801068"/>
            <a:ext cx="1219200" cy="5755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0" y="5529000"/>
            <a:ext cx="1219200" cy="5755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72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67646" y="2599876"/>
            <a:ext cx="6824353" cy="14465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গরুটির ক্রয় মূল্য ৪৫০০০ টাকা এবং বিক্রয় মূল্য ৫০০০০ টাকা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67646" y="4322618"/>
            <a:ext cx="6794536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ক্রয় মূল্য  ও বিক্রয় মূল্যের মধ্যে কোনটি বেশি 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185" y="59377"/>
            <a:ext cx="12096997" cy="120032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ক্রয় মুল্য অপেক্ষা বিক্রয় মূল্য বেশি হলে লাভ হয় এবং ক্রয়মূল্য অপেক্ষা বিক্রয় মুল্য কম হলে ক্ষতি হয় 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185" y="1299021"/>
            <a:ext cx="12096997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লাভ = বিক্রয় মূল্য-ক্রয় মূল্য          ক্ষতি = ক্রয়মূল্য – বিক্রয়মূল্য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4851145" y="1402819"/>
            <a:ext cx="745405" cy="471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65185" y="1363511"/>
            <a:ext cx="604176" cy="4469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260448" y="5922248"/>
            <a:ext cx="3344217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বিক্রয় মূল্য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5709138" y="6131169"/>
            <a:ext cx="1377896" cy="4552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" y="2009841"/>
            <a:ext cx="4095750" cy="380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948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2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73858" y="16094"/>
            <a:ext cx="6700910" cy="230832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ক্রয়মুল্য ৩০০০০ টাকা এবং বিক্রয় মূল্য ৩২০০০ টাকা হলে কত টাকা লাভ বা ক্ষতি হবে ?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192253"/>
            <a:ext cx="12192000" cy="5232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অপর একটি দ্রবের ক্রয়মূল্য ২৫০০ টাকা এবং বিক্রয় মূল্য ২০০০ টাকা হলে কত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লাভ বা ক্ষতি হবে 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33291" y="3130810"/>
            <a:ext cx="6541477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২০০০ টাকা লাভ হবে 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7680960" y="2324418"/>
            <a:ext cx="1448972" cy="849782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5842370"/>
            <a:ext cx="12192000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৫০০ টাকা ক্ষতি হবে 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2214290" y="4824675"/>
            <a:ext cx="1730326" cy="977355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045" y="16108"/>
            <a:ext cx="2343150" cy="19526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17" y="20"/>
            <a:ext cx="2124075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929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10" y="190342"/>
            <a:ext cx="3458058" cy="25149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0044" y="4403332"/>
            <a:ext cx="10668000" cy="175432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উপরোক্ত  স্বর্ণমূদ্রা ৫% 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ক্ষতিতে 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বিক্রয় করলে ৩০০ টাকা লাভ হ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 তাহলে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ক্রয় মূল্য কত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হবে 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862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713</TotalTime>
  <Words>356</Words>
  <Application>Microsoft Office PowerPoint</Application>
  <PresentationFormat>Widescreen</PresentationFormat>
  <Paragraphs>60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NikoshBAN</vt:lpstr>
      <vt:lpstr>Times New Roman</vt:lpstr>
      <vt:lpstr>Trebuchet MS</vt:lpstr>
      <vt:lpstr>Vrinda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user1</dc:creator>
  <cp:lastModifiedBy>JS COMPUTER</cp:lastModifiedBy>
  <cp:revision>228</cp:revision>
  <dcterms:created xsi:type="dcterms:W3CDTF">2019-04-21T03:14:22Z</dcterms:created>
  <dcterms:modified xsi:type="dcterms:W3CDTF">2019-04-26T16:29:51Z</dcterms:modified>
</cp:coreProperties>
</file>